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9902"/>
    <a:srgbClr val="F0A602"/>
    <a:srgbClr val="FDB714"/>
    <a:srgbClr val="C05426"/>
    <a:srgbClr val="722613"/>
    <a:srgbClr val="5B7634"/>
    <a:srgbClr val="A9BE2C"/>
    <a:srgbClr val="B9D031"/>
    <a:srgbClr val="87A23C"/>
    <a:srgbClr val="84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8223" y="2209412"/>
            <a:ext cx="21230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человек: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Еще пункт: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залов: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Время проведения: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И еще один пункт:</a:t>
            </a:r>
          </a:p>
          <a:p>
            <a:pPr algn="r"/>
            <a:endParaRPr lang="ru-RU" sz="1400" i="1" dirty="0" smtClean="0">
              <a:solidFill>
                <a:schemeClr val="bg1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Стоимость: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565756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сайт:</a:t>
            </a:r>
            <a:endParaRPr lang="ru-RU" sz="1400" i="1" dirty="0">
              <a:solidFill>
                <a:srgbClr val="56575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939392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www.kit5.ru</a:t>
            </a:r>
            <a:endParaRPr lang="ru-RU" sz="1400" i="1" dirty="0">
              <a:solidFill>
                <a:srgbClr val="93939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22613"/>
                </a:solidFill>
              </a:rPr>
              <a:t>Варианты и тарифы</a:t>
            </a:r>
            <a:endParaRPr lang="ru-RU" sz="5400" b="1" dirty="0">
              <a:solidFill>
                <a:srgbClr val="72261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8237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3519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54386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989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C05426"/>
                </a:solidFill>
              </a:rPr>
              <a:t>Стоимость:</a:t>
            </a:r>
            <a:endParaRPr lang="ru-RU" sz="2600" b="1" i="1" dirty="0" smtClean="0">
              <a:solidFill>
                <a:srgbClr val="C05426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735195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C05426"/>
                </a:solidFill>
              </a:rPr>
              <a:t>Стоимость:</a:t>
            </a:r>
            <a:endParaRPr lang="ru-RU" sz="2600" b="1" i="1" dirty="0" smtClean="0">
              <a:solidFill>
                <a:srgbClr val="C05426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54386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C05426"/>
                </a:solidFill>
              </a:rPr>
              <a:t>Стоимость:</a:t>
            </a:r>
            <a:endParaRPr lang="ru-RU" sz="2600" b="1" i="1" dirty="0" smtClean="0">
              <a:solidFill>
                <a:srgbClr val="C05426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8237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722613"/>
                </a:solidFill>
              </a:rPr>
              <a:t>Вечеринка в офисе</a:t>
            </a:r>
            <a:endParaRPr lang="ru-RU" sz="2800" i="1" dirty="0">
              <a:solidFill>
                <a:srgbClr val="722613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00511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C05426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68110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DC9902"/>
                </a:solidFill>
              </a:rPr>
              <a:t>Вечеринка в офисе</a:t>
            </a:r>
            <a:endParaRPr lang="ru-RU" sz="2800" i="1" dirty="0">
              <a:solidFill>
                <a:srgbClr val="DC9902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0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09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315" y="2390094"/>
            <a:ext cx="2096018" cy="1024590"/>
          </a:xfrm>
          <a:prstGeom prst="round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584502" y="2390094"/>
            <a:ext cx="0" cy="6969889"/>
          </a:xfrm>
          <a:prstGeom prst="line">
            <a:avLst/>
          </a:prstGeom>
          <a:ln w="57150" cap="rnd">
            <a:solidFill>
              <a:srgbClr val="72261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076776" y="2390094"/>
            <a:ext cx="0" cy="6969889"/>
          </a:xfrm>
          <a:prstGeom prst="line">
            <a:avLst/>
          </a:prstGeom>
          <a:ln w="57150" cap="rnd">
            <a:solidFill>
              <a:srgbClr val="72261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520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83009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5014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229</Words>
  <Application>Microsoft Office PowerPoint</Application>
  <PresentationFormat>Произвольный</PresentationFormat>
  <Paragraphs>43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9</cp:revision>
  <dcterms:created xsi:type="dcterms:W3CDTF">2011-06-17T23:30:18Z</dcterms:created>
  <dcterms:modified xsi:type="dcterms:W3CDTF">2011-06-20T20:17:58Z</dcterms:modified>
</cp:coreProperties>
</file>